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A6CCD5-3D89-429F-97F6-56787FEB009B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9D1768-BC71-4383-9F06-FE95F6A0BD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Groupe homogène de 12 élèves</a:t>
            </a:r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Exemples d’activités sur la partie </a:t>
            </a:r>
            <a:r>
              <a:rPr lang="fr-FR" dirty="0" err="1" smtClean="0"/>
              <a:t>Health</a:t>
            </a:r>
            <a:r>
              <a:rPr lang="fr-FR" dirty="0" smtClean="0"/>
              <a:t> en DNL TS 2012-2013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10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4067944" cy="1884784"/>
          </a:xfrm>
        </p:spPr>
        <p:txBody>
          <a:bodyPr>
            <a:noAutofit/>
          </a:bodyPr>
          <a:lstStyle/>
          <a:p>
            <a:pPr algn="l"/>
            <a:endParaRPr lang="fr-FR" sz="3200" dirty="0"/>
          </a:p>
          <a:p>
            <a:pPr marL="536575" indent="-361950" algn="l">
              <a:buFont typeface="Wingdings" pitchFamily="2" charset="2"/>
              <a:buChar char="q"/>
            </a:pPr>
            <a:r>
              <a:rPr lang="fr-FR" sz="2400" dirty="0" smtClean="0"/>
              <a:t>Un </a:t>
            </a:r>
            <a:r>
              <a:rPr lang="fr-FR" sz="2400" dirty="0"/>
              <a:t>groupe n’a que les </a:t>
            </a:r>
            <a:r>
              <a:rPr lang="fr-FR" sz="2400" dirty="0" smtClean="0"/>
              <a:t>images</a:t>
            </a:r>
          </a:p>
          <a:p>
            <a:pPr marL="536575" indent="-361950" algn="l">
              <a:buFont typeface="Wingdings" pitchFamily="2" charset="2"/>
              <a:buChar char="q"/>
            </a:pPr>
            <a:r>
              <a:rPr lang="fr-FR" sz="2400" dirty="0"/>
              <a:t>L’autre groupe n’a que le son</a:t>
            </a:r>
          </a:p>
          <a:p>
            <a:pPr marL="536575" indent="-361950" algn="l">
              <a:buFont typeface="Wingdings" pitchFamily="2" charset="2"/>
              <a:buChar char="q"/>
            </a:pPr>
            <a:r>
              <a:rPr lang="fr-FR" sz="2400" dirty="0" smtClean="0"/>
              <a:t>On met en commun et </a:t>
            </a:r>
            <a:r>
              <a:rPr lang="fr-FR" sz="2400" dirty="0"/>
              <a:t>compare les informations </a:t>
            </a:r>
          </a:p>
          <a:p>
            <a:pPr algn="l"/>
            <a:endParaRPr lang="fr-FR" sz="28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Ecoute ou visualisation d’une </a:t>
            </a:r>
            <a:r>
              <a:rPr lang="fr-FR" b="1" dirty="0" smtClean="0"/>
              <a:t>vidéo :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400" b="1" dirty="0" smtClean="0"/>
              <a:t>science </a:t>
            </a:r>
            <a:r>
              <a:rPr lang="fr-FR" sz="2400" b="1" dirty="0" smtClean="0"/>
              <a:t>scrapbook how does eye surgery </a:t>
            </a:r>
            <a:r>
              <a:rPr lang="fr-FR" sz="2400" b="1" dirty="0" err="1" smtClean="0"/>
              <a:t>work</a:t>
            </a:r>
            <a:r>
              <a:rPr lang="fr-FR" sz="2400" b="1" dirty="0" smtClean="0"/>
              <a:t> </a:t>
            </a:r>
            <a:r>
              <a:rPr lang="fr-FR" sz="2400" b="1" dirty="0" smtClean="0"/>
              <a:t>?</a:t>
            </a:r>
            <a:br>
              <a:rPr lang="fr-FR" sz="2400" b="1" dirty="0" smtClean="0"/>
            </a:br>
            <a:r>
              <a:rPr lang="fr-FR" sz="2400" b="1" dirty="0" smtClean="0"/>
              <a:t> http://www.youtube.com/watch?v=DpSz0YHbuZg</a:t>
            </a:r>
            <a:endParaRPr lang="fr-F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676797" cy="2806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5602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4932784" cy="1944216"/>
          </a:xfrm>
        </p:spPr>
        <p:txBody>
          <a:bodyPr>
            <a:normAutofit fontScale="62500" lnSpcReduction="20000"/>
          </a:bodyPr>
          <a:lstStyle/>
          <a:p>
            <a:endParaRPr lang="fr-FR" sz="2800" dirty="0"/>
          </a:p>
          <a:p>
            <a:r>
              <a:rPr lang="fr-FR" sz="4000" dirty="0" smtClean="0"/>
              <a:t>Chaque élève présente pendant 3-4 min une technique et ses applications (radiographie, LASER, échographie…), les autres évaluent les présentations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Chaque élève explique une partie d’un document : </a:t>
            </a:r>
            <a:r>
              <a:rPr lang="fr-FR" sz="2700" b="1" dirty="0"/>
              <a:t>dossier analyse </a:t>
            </a:r>
            <a:r>
              <a:rPr lang="fr-FR" sz="2700" b="1" dirty="0" smtClean="0"/>
              <a:t>médicale</a:t>
            </a:r>
            <a:endParaRPr lang="fr-FR" sz="27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4103861" cy="291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01890"/>
            <a:ext cx="8475613" cy="106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11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51520" y="3200400"/>
            <a:ext cx="3096344" cy="2460848"/>
          </a:xfrm>
        </p:spPr>
        <p:txBody>
          <a:bodyPr>
            <a:normAutofit/>
          </a:bodyPr>
          <a:lstStyle/>
          <a:p>
            <a:endParaRPr lang="fr-FR" sz="2800" dirty="0"/>
          </a:p>
          <a:p>
            <a:r>
              <a:rPr lang="fr-FR" sz="2400" b="1" u="sng" dirty="0" smtClean="0"/>
              <a:t>Dosage </a:t>
            </a:r>
            <a:r>
              <a:rPr lang="fr-FR" sz="2400" b="1" u="sng" dirty="0"/>
              <a:t>de la bétadine</a:t>
            </a:r>
          </a:p>
          <a:p>
            <a:r>
              <a:rPr lang="fr-FR" sz="2400" dirty="0"/>
              <a:t>Chaque élève explique une partie du protocole à son binôme </a:t>
            </a:r>
          </a:p>
          <a:p>
            <a:endParaRPr lang="fr-FR" sz="4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Activité expérimentale avec explication de protocole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4897735" cy="360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4976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Time’s</a:t>
            </a:r>
            <a:r>
              <a:rPr lang="fr-FR" b="1" smtClean="0"/>
              <a:t> up </a:t>
            </a:r>
            <a:r>
              <a:rPr lang="fr-FR" b="1" dirty="0"/>
              <a:t>avec deux groupes qui s’affrontent (10min)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0532954"/>
              </p:ext>
            </p:extLst>
          </p:nvPr>
        </p:nvGraphicFramePr>
        <p:xfrm>
          <a:off x="1876425" y="3068960"/>
          <a:ext cx="5849620" cy="3277362"/>
        </p:xfrm>
        <a:graphic>
          <a:graphicData uri="http://schemas.openxmlformats.org/drawingml/2006/table">
            <a:tbl>
              <a:tblPr firstRow="1" firstCol="1" bandRow="1"/>
              <a:tblGrid>
                <a:gridCol w="1169670"/>
                <a:gridCol w="1169670"/>
                <a:gridCol w="1169670"/>
                <a:gridCol w="1170305"/>
                <a:gridCol w="117030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Buffer solution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LASER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Rays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Optic fiber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ultrasound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Doppler effect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echography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Acid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Endoscopy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Titration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Equivalent point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excipient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 ingredient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CT scan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cornea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nanoscience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isomer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UV waves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876425" y="2095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9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51520" y="3200400"/>
            <a:ext cx="8496944" cy="2460848"/>
          </a:xfrm>
        </p:spPr>
        <p:txBody>
          <a:bodyPr>
            <a:normAutofit lnSpcReduction="10000"/>
          </a:bodyPr>
          <a:lstStyle/>
          <a:p>
            <a:endParaRPr lang="fr-FR" sz="2800" dirty="0"/>
          </a:p>
          <a:p>
            <a:pPr marL="1069975" indent="-342900" algn="l">
              <a:buFont typeface="Wingdings" pitchFamily="2" charset="2"/>
              <a:buChar char="q"/>
            </a:pPr>
            <a:r>
              <a:rPr lang="fr-FR" sz="2400" dirty="0" smtClean="0"/>
              <a:t>Étude du document écrit</a:t>
            </a:r>
          </a:p>
          <a:p>
            <a:pPr marL="1069975" indent="-342900" algn="l">
              <a:buFont typeface="Wingdings" pitchFamily="2" charset="2"/>
              <a:buChar char="q"/>
            </a:pPr>
            <a:r>
              <a:rPr lang="fr-FR" sz="2400" dirty="0" smtClean="0"/>
              <a:t>Répartition en deux groupes : les pour, les contre plus un animateur</a:t>
            </a:r>
          </a:p>
          <a:p>
            <a:pPr marL="1069975" indent="-342900" algn="l">
              <a:buFont typeface="Wingdings" pitchFamily="2" charset="2"/>
              <a:buChar char="q"/>
            </a:pPr>
            <a:r>
              <a:rPr lang="fr-FR" sz="2400" dirty="0" smtClean="0"/>
              <a:t>Préparation des arguments à la maison</a:t>
            </a:r>
          </a:p>
          <a:p>
            <a:pPr marL="1069975" indent="-342900" algn="l">
              <a:buFont typeface="Wingdings" pitchFamily="2" charset="2"/>
              <a:buChar char="q"/>
            </a:pPr>
            <a:r>
              <a:rPr lang="fr-FR" sz="2400" dirty="0" smtClean="0"/>
              <a:t>Débat 40 min et détermination du groupe le plus convaincant</a:t>
            </a:r>
          </a:p>
          <a:p>
            <a:endParaRPr lang="fr-FR" sz="4000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big nano debate</a:t>
            </a:r>
            <a:r>
              <a:rPr lang="en-US" dirty="0"/>
              <a:t> </a:t>
            </a:r>
            <a:r>
              <a:rPr lang="en-US" i="1" dirty="0"/>
              <a:t>from the guardian </a:t>
            </a:r>
            <a:r>
              <a:rPr lang="en-US" i="1" dirty="0" smtClean="0"/>
              <a:t>website et </a:t>
            </a:r>
            <a:r>
              <a:rPr lang="en-US" i="1" dirty="0" err="1" smtClean="0"/>
              <a:t>débat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893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7920880" cy="2460848"/>
          </a:xfrm>
        </p:spPr>
        <p:txBody>
          <a:bodyPr>
            <a:normAutofit/>
          </a:bodyPr>
          <a:lstStyle/>
          <a:p>
            <a:endParaRPr lang="fr-FR" sz="2800" dirty="0"/>
          </a:p>
          <a:p>
            <a:r>
              <a:rPr lang="fr-FR" sz="3600" dirty="0"/>
              <a:t>Texte </a:t>
            </a:r>
            <a:r>
              <a:rPr lang="fr-FR" sz="3600" dirty="0" smtClean="0"/>
              <a:t>inconnu type bac </a:t>
            </a:r>
            <a:r>
              <a:rPr lang="fr-FR" sz="3600" dirty="0"/>
              <a:t>20 min de préparation et 10 min d’enregistrement sur MP3</a:t>
            </a:r>
          </a:p>
          <a:p>
            <a:endParaRPr lang="fr-FR" sz="36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Evaluation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371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163</Words>
  <Application>Microsoft Office PowerPoint</Application>
  <PresentationFormat>Affichage à l'écran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Capitaux</vt:lpstr>
      <vt:lpstr>Exemples d’activités sur la partie Health en DNL TS 2012-2013</vt:lpstr>
      <vt:lpstr>Ecoute ou visualisation d’une vidéo :  science scrapbook how does eye surgery work ?  http://www.youtube.com/watch?v=DpSz0YHbuZg</vt:lpstr>
      <vt:lpstr>Chaque élève explique une partie d’un document : dossier analyse médicale</vt:lpstr>
      <vt:lpstr>Activité expérimentale avec explication de protocole</vt:lpstr>
      <vt:lpstr>Time’s up avec deux groupes qui s’affrontent (10min)</vt:lpstr>
      <vt:lpstr>The big nano debate from the guardian website et débat</vt:lpstr>
      <vt:lpstr>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Exemples d’activités en DNL TS 2012-2013</dc:title>
  <dc:creator>AGP</dc:creator>
  <cp:lastModifiedBy>Inès Cazalas</cp:lastModifiedBy>
  <cp:revision>63</cp:revision>
  <dcterms:created xsi:type="dcterms:W3CDTF">2013-03-17T16:01:29Z</dcterms:created>
  <dcterms:modified xsi:type="dcterms:W3CDTF">2013-05-12T19:01:43Z</dcterms:modified>
</cp:coreProperties>
</file>